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91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155DEB-48B1-4236-A860-EA87AB54A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E75A468-0DFE-49D9-BEF7-D43E988AC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5E6BC3-A337-4A35-AA92-82BA5F9BB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50A440-16A8-42A1-A41D-06E1D2976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FC411EF-4213-466D-9D19-9B0446BD4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4000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BC783B-0BC2-4FB5-8085-836E742AE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BA6C934-8F3D-48E0-ACFB-394EDAD0EA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1BB170-141E-4F87-B1BD-C10CDAA9F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3D578B-8E05-47BC-A05E-B18A26508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4D243D-9D70-4E28-ADEE-1522B0C52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424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32DF988-9782-439E-9A8E-0A46EF243B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EFA41C0-DFA9-4BC4-9284-085EBA730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B70BCB1-0E1E-48C9-A24D-723326D85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058E057-C158-4743-959E-1F60F2910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5C548D-BF6D-42EE-A223-B60D4258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4049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775483-F702-4A4A-AADF-82FD6079D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9B5DDD-6EE7-4877-AF31-84A7AD1A4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04FCDF-FCD9-49D7-AF0C-593A86D5F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9E02521-64F3-43CB-9313-7688B9EA0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BAB7A39-28D8-4EB5-9F82-57DC8AAB8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4185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043BBA-F193-4D66-84F2-0BF17C4C3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5461FB-0EF7-483C-AF72-C6386E94F8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7C0E5E-0C82-4CBC-BD08-34AC69AF9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5DCEF9-4A32-452E-B81B-C1B046ADC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0F36A5-3655-4DCC-9398-384DB7B69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7337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A63F07-02BF-4F5F-A8C0-E62584873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72A350-555F-4806-A987-2F4E07ABB2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5F94748-A0D4-44D0-A01C-D7D9E24B6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91AC1B8-0C38-4553-9F8B-052531C37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4081E74-F1EF-40FA-923D-6E6247E98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46DC786-69BB-485F-BF68-AB1C56F09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0788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EEA458-03CD-440F-93B8-A1E5E0CBE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15BBAF-C773-4C97-8A66-CCEFC19B5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F06933-C929-4220-9356-298CA9E4C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526A490-1E34-4A47-9EEF-73E47679A3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155F5D6-7455-4CDF-8A56-AB7F87E1D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DCEB97D-5130-42F0-B855-ACE3677D5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EEE1258-03F6-41AC-AF5C-56CAB1E16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97AE1E6-181C-4C3C-BA71-A2BCE6E7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7137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D342C3-58B0-4047-84FF-E748B935A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5BD8FB8-9476-4D53-A9D2-2A7B5E347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8B83884-BF6F-4403-ADD7-AB41CC9A3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F71772B-3A49-49E5-86BA-200CCEE15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93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6C4587D-3A65-4824-8A91-F0706EDD9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8994138-F024-4C5E-BC49-832A941D2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44AC34B-9A09-4FE3-9DDA-5FFB9A810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8896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00416F-169F-4DC7-80E6-462FB8589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A8298F-0996-484F-BE28-09616C61D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FBC3725-2914-4117-B951-776B90F2C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97FA955-E9F4-4042-B92E-51CC7BA6E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C414F72-F96F-45ED-8F59-6E71DF0D1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CD7E5A2-C4D3-42E6-98A3-C0130AF79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3407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A831F1-6E10-4837-BD0D-A72159B66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3837635-607D-4736-BAFD-290BD48C19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B80C959-B75F-4DF5-90EA-22D7FC6718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B7EF8CF-911C-4088-9686-57B22CA23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1B9623-1D27-4D42-AA05-769C00819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D70B20B-44AB-4871-BAA4-B62BDE042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6222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C50AF33-7B37-41FC-AB85-3DB57430B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F58229-F2E7-46BA-B323-3B89C2C33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DD42A96-7A5F-4A31-8F44-3353D8572D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9AB0C-77BB-47B0-BDCA-CD43EE93E320}" type="datetimeFigureOut">
              <a:rPr lang="zh-TW" altLang="en-US" smtClean="0"/>
              <a:t>2024/1/8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8B6CDC-3240-48E2-A782-D13728DDD1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E121314-F5FF-4576-9E85-66B3D5A18E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46A93-2D11-4CEB-8144-9EB9C675E38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1450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ECB33E8-D362-4FDF-8A26-F59D3E3CC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693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F13F836-858C-4F8E-A6A3-2023A6CD89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771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9929B9F-BC1A-43DB-B74F-F031D4C8F2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172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C451316-4B17-4F2E-9CE9-F368B6D3E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505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D4D4F1F-7A98-48BA-AD0E-EB797A668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607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77BFF84-7608-40CF-98A0-F03C24168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375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DC9CC99-188D-4886-9057-876A1150C7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848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04FC3E4-FF53-48FC-A7CE-7680BAA5F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445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8B3958C-9F96-4A0D-A183-B83E96366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07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A2D656F-EA5A-4E57-9A9F-D3A8A317C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514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寬螢幕</PresentationFormat>
  <Paragraphs>0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ting chen</dc:creator>
  <cp:lastModifiedBy>ting chen</cp:lastModifiedBy>
  <cp:revision>1</cp:revision>
  <dcterms:created xsi:type="dcterms:W3CDTF">2024-01-08T06:47:20Z</dcterms:created>
  <dcterms:modified xsi:type="dcterms:W3CDTF">2024-01-08T06:48:42Z</dcterms:modified>
</cp:coreProperties>
</file>

<file path=docProps/thumbnail.jpeg>
</file>